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5213" cy="42803763"/>
  <p:notesSz cx="6858000" cy="9144000"/>
  <p:defaultTextStyle>
    <a:defPPr>
      <a:defRPr lang="de-DE"/>
    </a:defPPr>
    <a:lvl1pPr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1pPr>
    <a:lvl2pPr marL="2087563" indent="-1630363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2pPr>
    <a:lvl3pPr marL="4175125" indent="-3260725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3pPr>
    <a:lvl4pPr marL="6262688" indent="-4891088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4pPr>
    <a:lvl5pPr marL="8350250" indent="-6521450" algn="l" defTabSz="2087563" rtl="0" fontAlgn="base">
      <a:spcBef>
        <a:spcPct val="0"/>
      </a:spcBef>
      <a:spcAft>
        <a:spcPct val="0"/>
      </a:spcAft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5pPr>
    <a:lvl6pPr marL="22860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6pPr>
    <a:lvl7pPr marL="27432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7pPr>
    <a:lvl8pPr marL="32004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8pPr>
    <a:lvl9pPr marL="3657600" algn="l" defTabSz="914400" rtl="0" eaLnBrk="1" latinLnBrk="0" hangingPunct="1">
      <a:defRPr sz="8200" kern="1200">
        <a:solidFill>
          <a:schemeClr val="tx1"/>
        </a:solidFill>
        <a:latin typeface="Arial" panose="020B0604020202020204" pitchFamily="34" charset="0"/>
        <a:ea typeface="Geneva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/>
    <p:restoredTop sz="93717" autoAdjust="0"/>
  </p:normalViewPr>
  <p:slideViewPr>
    <p:cSldViewPr snapToObjects="1">
      <p:cViewPr varScale="1">
        <p:scale>
          <a:sx n="10" d="100"/>
          <a:sy n="10" d="100"/>
        </p:scale>
        <p:origin x="1532" y="1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Objects="1">
      <p:cViewPr varScale="1">
        <p:scale>
          <a:sx n="52" d="100"/>
          <a:sy n="52" d="100"/>
        </p:scale>
        <p:origin x="1824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82BB8416-E8BC-4D30-8723-680768450344}" type="datetime1">
              <a:rPr lang="de-DE"/>
              <a:pPr>
                <a:defRPr/>
              </a:pPr>
              <a:t>08.05.2019</a:t>
            </a:fld>
            <a:endParaRPr lang="de-DE"/>
          </a:p>
        </p:txBody>
      </p:sp>
      <p:sp>
        <p:nvSpPr>
          <p:cNvPr id="14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4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9937329A-366D-42F7-962E-92A5820C4373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</a:defRPr>
            </a:lvl1pPr>
          </a:lstStyle>
          <a:p>
            <a:pPr>
              <a:defRPr/>
            </a:pPr>
            <a:fld id="{9B08701C-4216-4E21-8212-50A33D489C55}" type="datetimeFigureOut">
              <a:rPr lang="de-DE"/>
              <a:pPr>
                <a:defRPr/>
              </a:pPr>
              <a:t>08.05.2019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de-DE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Textmasterformat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03C7955-AC5B-45F6-B7F1-00F2F5A84586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olienbildplatzhalt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Notizenplatzhalt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de-DE" altLang="de-DE" smtClean="0"/>
          </a:p>
        </p:txBody>
      </p:sp>
      <p:sp>
        <p:nvSpPr>
          <p:cNvPr id="5124" name="Foliennummernplatzhalt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5pPr>
            <a:lvl6pPr marL="25146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6pPr>
            <a:lvl7pPr marL="29718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7pPr>
            <a:lvl8pPr marL="34290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8pPr>
            <a:lvl9pPr marL="38862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panose="020B0604020202020204" pitchFamily="34" charset="0"/>
                <a:ea typeface="Geneva" pitchFamily="50" charset="-128"/>
              </a:defRPr>
            </a:lvl9pPr>
          </a:lstStyle>
          <a:p>
            <a:pPr eaLnBrk="1" hangingPunct="1"/>
            <a:fld id="{32C2CA20-07CC-42CF-BFA0-6C1DF7C51428}" type="slidenum">
              <a:rPr lang="de-DE" altLang="de-DE" sz="1200"/>
              <a:pPr eaLnBrk="1" hangingPunct="1"/>
              <a:t>1</a:t>
            </a:fld>
            <a:endParaRPr lang="de-DE" altLang="de-DE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823"/>
          <a:stretch/>
        </p:blipFill>
        <p:spPr bwMode="auto">
          <a:xfrm>
            <a:off x="-32818" y="32275089"/>
            <a:ext cx="29383038" cy="95140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feld 6"/>
          <p:cNvSpPr txBox="1"/>
          <p:nvPr/>
        </p:nvSpPr>
        <p:spPr>
          <a:xfrm>
            <a:off x="36245800" y="14901863"/>
            <a:ext cx="914400" cy="911225"/>
          </a:xfrm>
          <a:prstGeom prst="rect">
            <a:avLst/>
          </a:prstGeom>
        </p:spPr>
        <p:txBody>
          <a:bodyPr wrap="none" lIns="0" tIns="0" rIns="0" bIns="0"/>
          <a:lstStyle>
            <a:lvl1pPr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1pPr>
            <a:lvl2pPr marL="37887275" indent="-37430075"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2pPr>
            <a:lvl3pPr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3pPr>
            <a:lvl4pPr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4pPr>
            <a:lvl5pPr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5pPr>
            <a:lvl6pPr marL="4572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6pPr>
            <a:lvl7pPr marL="9144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7pPr>
            <a:lvl8pPr marL="13716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8pPr>
            <a:lvl9pPr marL="1828800" fontAlgn="base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Calibri" pitchFamily="34" charset="0"/>
                <a:ea typeface="Geneva" pitchFamily="50" charset="-128"/>
              </a:defRPr>
            </a:lvl9pPr>
          </a:lstStyle>
          <a:p>
            <a:pPr>
              <a:defRPr/>
            </a:pPr>
            <a:endParaRPr lang="de-DE" sz="1190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feld 7"/>
          <p:cNvSpPr txBox="1">
            <a:spLocks noChangeArrowheads="1"/>
          </p:cNvSpPr>
          <p:nvPr/>
        </p:nvSpPr>
        <p:spPr bwMode="auto">
          <a:xfrm>
            <a:off x="2519363" y="13088938"/>
            <a:ext cx="13769975" cy="895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eaLnBrk="0" hangingPunct="0"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1pPr>
            <a:lvl2pPr marL="742950" indent="-285750" eaLnBrk="0" hangingPunct="0"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2pPr>
            <a:lvl3pPr marL="1143000" indent="-228600" eaLnBrk="0" hangingPunct="0"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3pPr>
            <a:lvl4pPr marL="1600200" indent="-228600" eaLnBrk="0" hangingPunct="0"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4pPr>
            <a:lvl5pPr marL="2057400" indent="-228600" eaLnBrk="0" hangingPunct="0"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5pPr>
            <a:lvl6pPr marL="25146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6pPr>
            <a:lvl7pPr marL="29718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7pPr>
            <a:lvl8pPr marL="34290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8pPr>
            <a:lvl9pPr marL="3886200" indent="-228600" defTabSz="2087563" eaLnBrk="0" fontAlgn="base" hangingPunct="0">
              <a:spcBef>
                <a:spcPct val="0"/>
              </a:spcBef>
              <a:spcAft>
                <a:spcPct val="0"/>
              </a:spcAft>
              <a:defRPr sz="8200">
                <a:solidFill>
                  <a:schemeClr val="tx1"/>
                </a:solidFill>
                <a:latin typeface="Arial" charset="0"/>
                <a:ea typeface="Geneva" pitchFamily="50" charset="-128"/>
              </a:defRPr>
            </a:lvl9pPr>
          </a:lstStyle>
          <a:p>
            <a:pPr eaLnBrk="1" hangingPunct="1">
              <a:defRPr/>
            </a:pPr>
            <a:r>
              <a:rPr lang="de-DE" sz="4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Albert-Ludwigs-Universität Freiburg</a:t>
            </a:r>
          </a:p>
        </p:txBody>
      </p:sp>
      <p:sp>
        <p:nvSpPr>
          <p:cNvPr id="30" name="Bildplatzhalter 29"/>
          <p:cNvSpPr>
            <a:spLocks noGrp="1"/>
          </p:cNvSpPr>
          <p:nvPr>
            <p:ph type="pic" sz="quarter" idx="16"/>
          </p:nvPr>
        </p:nvSpPr>
        <p:spPr>
          <a:xfrm>
            <a:off x="1022399" y="14289883"/>
            <a:ext cx="24076303" cy="27499208"/>
          </a:xfrm>
        </p:spPr>
        <p:txBody>
          <a:bodyPr lIns="417566" tIns="208784" rIns="417566" bIns="208784" rtlCol="0">
            <a:normAutofit/>
          </a:bodyPr>
          <a:lstStyle>
            <a:lvl1pPr>
              <a:defRPr sz="8000"/>
            </a:lvl1pPr>
          </a:lstStyle>
          <a:p>
            <a:pPr lvl="0"/>
            <a:r>
              <a:rPr lang="de-DE" noProof="0" smtClean="0"/>
              <a:t>Bild durch Klicken auf Symbol hinzufügen</a:t>
            </a:r>
            <a:endParaRPr lang="de-DE" noProof="0" dirty="0"/>
          </a:p>
        </p:txBody>
      </p:sp>
      <p:sp>
        <p:nvSpPr>
          <p:cNvPr id="24" name="Titel 23"/>
          <p:cNvSpPr>
            <a:spLocks noGrp="1"/>
          </p:cNvSpPr>
          <p:nvPr>
            <p:ph type="title"/>
          </p:nvPr>
        </p:nvSpPr>
        <p:spPr>
          <a:xfrm>
            <a:off x="2520000" y="3600000"/>
            <a:ext cx="18324206" cy="5666945"/>
          </a:xfrm>
        </p:spPr>
        <p:txBody>
          <a:bodyPr lIns="0" tIns="0" rIns="0" bIns="0">
            <a:noAutofit/>
          </a:bodyPr>
          <a:lstStyle>
            <a:lvl1pPr algn="l">
              <a:defRPr sz="16000">
                <a:solidFill>
                  <a:schemeClr val="bg1"/>
                </a:solidFill>
                <a:latin typeface="Times New Roman"/>
                <a:cs typeface="Times New Roman"/>
              </a:defRPr>
            </a:lvl1pPr>
          </a:lstStyle>
          <a:p>
            <a:r>
              <a:rPr lang="de-DE" smtClean="0"/>
              <a:t>Titelmasterformat durch Klicken bearbeiten</a:t>
            </a:r>
            <a:endParaRPr lang="de-DE" dirty="0"/>
          </a:p>
        </p:txBody>
      </p:sp>
      <p:sp>
        <p:nvSpPr>
          <p:cNvPr id="26" name="Textplatzhalter 25"/>
          <p:cNvSpPr>
            <a:spLocks noGrp="1"/>
          </p:cNvSpPr>
          <p:nvPr>
            <p:ph type="body" sz="quarter" idx="15"/>
          </p:nvPr>
        </p:nvSpPr>
        <p:spPr>
          <a:xfrm>
            <a:off x="2520000" y="10453200"/>
            <a:ext cx="19573081" cy="2133600"/>
          </a:xfrm>
        </p:spPr>
        <p:txBody>
          <a:bodyPr lIns="0" tIns="0" rIns="0" bIns="0">
            <a:noAutofit/>
          </a:bodyPr>
          <a:lstStyle>
            <a:lvl1pPr>
              <a:buNone/>
              <a:defRPr sz="12000">
                <a:latin typeface="Times New Roman"/>
                <a:cs typeface="Times New Roman"/>
              </a:defRPr>
            </a:lvl1pPr>
            <a:lvl2pPr>
              <a:buNone/>
              <a:defRPr/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31" name="Textplatzhalter 25"/>
          <p:cNvSpPr>
            <a:spLocks noGrp="1"/>
          </p:cNvSpPr>
          <p:nvPr>
            <p:ph type="body" sz="quarter" idx="17"/>
          </p:nvPr>
        </p:nvSpPr>
        <p:spPr>
          <a:xfrm>
            <a:off x="2520000" y="18083168"/>
            <a:ext cx="19573081" cy="2133600"/>
          </a:xfrm>
        </p:spPr>
        <p:txBody>
          <a:bodyPr lIns="0" tIns="0" rIns="0" bIns="0">
            <a:normAutofit/>
          </a:bodyPr>
          <a:lstStyle>
            <a:lvl1pPr>
              <a:buNone/>
              <a:defRPr sz="8000">
                <a:latin typeface="Arial"/>
                <a:cs typeface="Arial"/>
              </a:defRPr>
            </a:lvl1pPr>
            <a:lvl2pPr>
              <a:buNone/>
              <a:defRPr/>
            </a:lvl2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</p:spTree>
    <p:extLst>
      <p:ext uri="{BB962C8B-B14F-4D97-AF65-F5344CB8AC3E}">
        <p14:creationId xmlns:p14="http://schemas.microsoft.com/office/powerpoint/2010/main" val="120517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/>
          <p:cNvSpPr>
            <a:spLocks noGrp="1"/>
          </p:cNvSpPr>
          <p:nvPr>
            <p:ph type="title"/>
          </p:nvPr>
        </p:nvSpPr>
        <p:spPr bwMode="auto">
          <a:xfrm>
            <a:off x="1514475" y="1714500"/>
            <a:ext cx="27246263" cy="7134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54" tIns="208579" rIns="417154" bIns="2085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Mastertitelformat bearbeiten</a:t>
            </a:r>
          </a:p>
        </p:txBody>
      </p:sp>
      <p:sp>
        <p:nvSpPr>
          <p:cNvPr id="1027" name="Textplatzhalter 2"/>
          <p:cNvSpPr>
            <a:spLocks noGrp="1"/>
          </p:cNvSpPr>
          <p:nvPr>
            <p:ph type="body" idx="1"/>
          </p:nvPr>
        </p:nvSpPr>
        <p:spPr bwMode="auto">
          <a:xfrm>
            <a:off x="1514475" y="9986963"/>
            <a:ext cx="27246263" cy="28249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417154" tIns="208579" rIns="417154" bIns="2085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Mastertextformat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</p:sldLayoutIdLst>
  <p:txStyles>
    <p:titleStyle>
      <a:lvl1pPr algn="ctr" defTabSz="2087563" rtl="0" eaLnBrk="1" fontAlgn="base" hangingPunct="1">
        <a:spcBef>
          <a:spcPct val="0"/>
        </a:spcBef>
        <a:spcAft>
          <a:spcPct val="0"/>
        </a:spcAft>
        <a:defRPr sz="20100" kern="1200">
          <a:solidFill>
            <a:schemeClr val="tx1"/>
          </a:solidFill>
          <a:latin typeface="+mj-lt"/>
          <a:ea typeface="Geneva" pitchFamily="50" charset="-128"/>
          <a:cs typeface="+mj-cs"/>
        </a:defRPr>
      </a:lvl1pPr>
      <a:lvl2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2pPr>
      <a:lvl3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3pPr>
      <a:lvl4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4pPr>
      <a:lvl5pPr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5pPr>
      <a:lvl6pPr marL="4572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6pPr>
      <a:lvl7pPr marL="9144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7pPr>
      <a:lvl8pPr marL="13716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8pPr>
      <a:lvl9pPr marL="1828800" algn="ctr" defTabSz="2087563" rtl="0" eaLnBrk="1" fontAlgn="base" hangingPunct="1">
        <a:spcBef>
          <a:spcPct val="0"/>
        </a:spcBef>
        <a:spcAft>
          <a:spcPct val="0"/>
        </a:spcAft>
        <a:defRPr sz="20100">
          <a:solidFill>
            <a:schemeClr val="tx1"/>
          </a:solidFill>
          <a:latin typeface="Calibri" pitchFamily="34" charset="0"/>
          <a:ea typeface="Geneva" pitchFamily="50" charset="-128"/>
        </a:defRPr>
      </a:lvl9pPr>
    </p:titleStyle>
    <p:bodyStyle>
      <a:lvl1pPr marL="1565275" indent="-1565275" algn="l" defTabSz="208756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600" kern="1200">
          <a:solidFill>
            <a:schemeClr val="tx1"/>
          </a:solidFill>
          <a:latin typeface="+mn-lt"/>
          <a:ea typeface="Geneva" pitchFamily="50" charset="-128"/>
          <a:cs typeface="+mn-cs"/>
        </a:defRPr>
      </a:lvl1pPr>
      <a:lvl2pPr marL="3392488" indent="-1304925" algn="l" defTabSz="208756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800" kern="1200">
          <a:solidFill>
            <a:schemeClr val="tx1"/>
          </a:solidFill>
          <a:latin typeface="+mn-lt"/>
          <a:ea typeface="Geneva" pitchFamily="50" charset="-128"/>
          <a:cs typeface="+mn-cs"/>
        </a:defRPr>
      </a:lvl2pPr>
      <a:lvl3pPr marL="5219700" indent="-1044575" algn="l" defTabSz="208756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1000" kern="1200">
          <a:solidFill>
            <a:schemeClr val="tx1"/>
          </a:solidFill>
          <a:latin typeface="+mn-lt"/>
          <a:ea typeface="Geneva" pitchFamily="50" charset="-128"/>
          <a:cs typeface="+mn-cs"/>
        </a:defRPr>
      </a:lvl3pPr>
      <a:lvl4pPr marL="7307263" indent="-1042988" algn="l" defTabSz="208756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9100" kern="1200">
          <a:solidFill>
            <a:schemeClr val="tx1"/>
          </a:solidFill>
          <a:latin typeface="+mn-lt"/>
          <a:ea typeface="Geneva" pitchFamily="50" charset="-128"/>
          <a:cs typeface="+mn-cs"/>
        </a:defRPr>
      </a:lvl4pPr>
      <a:lvl5pPr marL="9388475" indent="-1036638" algn="l" defTabSz="2087563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9100" kern="1200">
          <a:solidFill>
            <a:schemeClr val="tx1"/>
          </a:solidFill>
          <a:latin typeface="+mn-lt"/>
          <a:ea typeface="Geneva" pitchFamily="50" charset="-128"/>
          <a:cs typeface="+mn-cs"/>
        </a:defRPr>
      </a:lvl5pPr>
      <a:lvl6pPr marL="11483068" indent="-1043916" algn="l" defTabSz="208783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6pPr>
      <a:lvl7pPr marL="13570899" indent="-1043916" algn="l" defTabSz="208783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7pPr>
      <a:lvl8pPr marL="15658731" indent="-1043916" algn="l" defTabSz="208783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8pPr>
      <a:lvl9pPr marL="17746560" indent="-1043916" algn="l" defTabSz="2087831" rtl="0" eaLnBrk="1" latinLnBrk="0" hangingPunct="1">
        <a:spcBef>
          <a:spcPct val="20000"/>
        </a:spcBef>
        <a:buFont typeface="Arial"/>
        <a:buChar char="•"/>
        <a:defRPr sz="9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1pPr>
      <a:lvl2pPr marL="2087831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2pPr>
      <a:lvl3pPr marL="4175661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3pPr>
      <a:lvl4pPr marL="6263492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4pPr>
      <a:lvl5pPr marL="8351323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5pPr>
      <a:lvl6pPr marL="10439153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6pPr>
      <a:lvl7pPr marL="12526984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7pPr>
      <a:lvl8pPr marL="14614815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8pPr>
      <a:lvl9pPr marL="16702645" algn="l" defTabSz="2087831" rtl="0" eaLnBrk="1" latinLnBrk="0" hangingPunct="1">
        <a:defRPr sz="8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hteck 10"/>
          <p:cNvSpPr/>
          <p:nvPr/>
        </p:nvSpPr>
        <p:spPr>
          <a:xfrm>
            <a:off x="1" y="1"/>
            <a:ext cx="30275212" cy="10466628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de-DE" dirty="0" smtClean="0"/>
              <a:t>Bild 1</a:t>
            </a:r>
            <a:endParaRPr lang="de-DE" dirty="0"/>
          </a:p>
        </p:txBody>
      </p:sp>
      <p:sp>
        <p:nvSpPr>
          <p:cNvPr id="3074" name="Titel 2"/>
          <p:cNvSpPr>
            <a:spLocks noGrp="1"/>
          </p:cNvSpPr>
          <p:nvPr>
            <p:ph type="title"/>
          </p:nvPr>
        </p:nvSpPr>
        <p:spPr>
          <a:xfrm>
            <a:off x="1096046" y="32707137"/>
            <a:ext cx="18324206" cy="5666945"/>
          </a:xfrm>
        </p:spPr>
        <p:txBody>
          <a:bodyPr/>
          <a:lstStyle/>
          <a:p>
            <a:r>
              <a:rPr lang="de-DE" altLang="de-DE" sz="8000" dirty="0" smtClean="0">
                <a:latin typeface="Calibri Light" charset="0"/>
                <a:ea typeface="Calibri Light" charset="0"/>
                <a:cs typeface="Calibri Light" charset="0"/>
              </a:rPr>
              <a:t>Ggf</a:t>
            </a:r>
            <a:r>
              <a:rPr lang="de-DE" altLang="de-DE" sz="8000" dirty="0">
                <a:latin typeface="Calibri Light" charset="0"/>
                <a:ea typeface="Calibri Light" charset="0"/>
                <a:cs typeface="Calibri Light" charset="0"/>
              </a:rPr>
              <a:t>. Institution, Organisation, NGO etc.</a:t>
            </a:r>
            <a:br>
              <a:rPr lang="de-DE" altLang="de-DE" sz="8000" dirty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de-DE" altLang="de-DE" sz="8000" dirty="0">
                <a:latin typeface="Calibri Light" charset="0"/>
                <a:ea typeface="Calibri Light" charset="0"/>
                <a:cs typeface="Calibri Light" charset="0"/>
              </a:rPr>
              <a:t>Land, Ort Format (Freie Forschung, Praktikum, Auslandsstudium):</a:t>
            </a:r>
            <a:br>
              <a:rPr lang="de-DE" altLang="de-DE" sz="8000" dirty="0">
                <a:latin typeface="Calibri Light" charset="0"/>
                <a:ea typeface="Calibri Light" charset="0"/>
                <a:cs typeface="Calibri Light" charset="0"/>
              </a:rPr>
            </a:br>
            <a:r>
              <a:rPr lang="de-DE" altLang="de-DE" sz="8000" dirty="0">
                <a:latin typeface="Calibri Light" charset="0"/>
                <a:ea typeface="Calibri Light" charset="0"/>
                <a:cs typeface="Calibri Light" charset="0"/>
              </a:rPr>
              <a:t>Zeitraum der Forschung</a:t>
            </a:r>
            <a:endParaRPr lang="de-DE" altLang="de-DE" sz="8000" dirty="0" smtClean="0"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6" name="Textfeld 5"/>
          <p:cNvSpPr txBox="1"/>
          <p:nvPr/>
        </p:nvSpPr>
        <p:spPr>
          <a:xfrm>
            <a:off x="16721781" y="16554615"/>
            <a:ext cx="12893387" cy="14401511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r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88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libri Light" charset="0"/>
                <a:cs typeface="Arial" panose="020B0604020202020204" pitchFamily="34" charset="0"/>
              </a:rPr>
              <a:t>Weitere Informationen:</a:t>
            </a:r>
          </a:p>
          <a:p>
            <a:pPr algn="r" defTabSz="2087831" fontAlgn="auto">
              <a:spcAft>
                <a:spcPts val="0"/>
              </a:spcAft>
            </a:pPr>
            <a:r>
              <a:rPr lang="de-DE" sz="8800" b="1" dirty="0" smtClean="0">
                <a:ea typeface="Calibri Light" charset="0"/>
                <a:cs typeface="Arial" panose="020B0604020202020204" pitchFamily="34" charset="0"/>
              </a:rPr>
              <a:t>Fragestellung</a:t>
            </a:r>
            <a:endParaRPr kumimoji="0" lang="de-DE" sz="8800" b="1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Calibri Light" charset="0"/>
              <a:cs typeface="Arial" panose="020B0604020202020204" pitchFamily="34" charset="0"/>
            </a:endParaRPr>
          </a:p>
          <a:p>
            <a:pPr algn="r" defTabSz="2087831" fontAlgn="auto">
              <a:spcAft>
                <a:spcPts val="0"/>
              </a:spcAft>
            </a:pPr>
            <a:r>
              <a:rPr lang="de-DE" sz="7200" b="1" dirty="0">
                <a:solidFill>
                  <a:srgbClr val="FF0000"/>
                </a:solidFill>
                <a:ea typeface="Calibri Light" charset="0"/>
                <a:cs typeface="Arial" panose="020B0604020202020204" pitchFamily="34" charset="0"/>
              </a:rPr>
              <a:t>Ergebnisse (zentral platzieren)</a:t>
            </a:r>
          </a:p>
          <a:p>
            <a:pPr algn="r" defTabSz="2087831" fontAlgn="auto">
              <a:spcAft>
                <a:spcPts val="0"/>
              </a:spcAft>
            </a:pPr>
            <a:endParaRPr lang="de-DE" sz="7200" dirty="0" smtClean="0">
              <a:ea typeface="Calibri Light" charset="0"/>
              <a:cs typeface="Arial" panose="020B0604020202020204" pitchFamily="34" charset="0"/>
            </a:endParaRPr>
          </a:p>
          <a:p>
            <a:pPr marL="0" marR="0" indent="0" algn="r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7200" b="1" dirty="0" smtClean="0">
                <a:ea typeface="Calibri Light" charset="0"/>
                <a:cs typeface="Arial" panose="020B0604020202020204" pitchFamily="34" charset="0"/>
              </a:rPr>
              <a:t>Weitere Vorschläge:</a:t>
            </a:r>
          </a:p>
          <a:p>
            <a:pPr algn="r" defTabSz="2087831" fontAlgn="auto">
              <a:spcAft>
                <a:spcPts val="0"/>
              </a:spcAft>
            </a:pPr>
            <a:r>
              <a:rPr lang="de-DE" sz="7200" dirty="0">
                <a:cs typeface="Arial" panose="020B0604020202020204" pitchFamily="34" charset="0"/>
              </a:rPr>
              <a:t>Methoden</a:t>
            </a:r>
            <a:endParaRPr kumimoji="0" lang="de-DE" sz="720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ea typeface="Calibri Light" charset="0"/>
              <a:cs typeface="Arial" panose="020B0604020202020204" pitchFamily="34" charset="0"/>
            </a:endParaRPr>
          </a:p>
          <a:p>
            <a:pPr algn="r"/>
            <a:r>
              <a:rPr lang="de-DE" dirty="0" smtClean="0">
                <a:cs typeface="Arial" panose="020B0604020202020204" pitchFamily="34" charset="0"/>
              </a:rPr>
              <a:t>(nur wenn </a:t>
            </a:r>
            <a:r>
              <a:rPr lang="de-DE" dirty="0">
                <a:cs typeface="Arial" panose="020B0604020202020204" pitchFamily="34" charset="0"/>
              </a:rPr>
              <a:t>unbedingt nötig, </a:t>
            </a:r>
            <a:endParaRPr lang="de-DE" dirty="0" smtClean="0">
              <a:cs typeface="Arial" panose="020B0604020202020204" pitchFamily="34" charset="0"/>
            </a:endParaRPr>
          </a:p>
          <a:p>
            <a:pPr algn="r"/>
            <a:r>
              <a:rPr lang="de-DE" dirty="0" smtClean="0">
                <a:cs typeface="Arial" panose="020B0604020202020204" pitchFamily="34" charset="0"/>
              </a:rPr>
              <a:t>Kontextinformationen)</a:t>
            </a:r>
            <a:endParaRPr lang="de-DE" dirty="0">
              <a:cs typeface="Arial" panose="020B0604020202020204" pitchFamily="34" charset="0"/>
            </a:endParaRPr>
          </a:p>
        </p:txBody>
      </p:sp>
      <p:sp>
        <p:nvSpPr>
          <p:cNvPr id="7" name="Textfeld 6"/>
          <p:cNvSpPr txBox="1"/>
          <p:nvPr/>
        </p:nvSpPr>
        <p:spPr>
          <a:xfrm>
            <a:off x="1040693" y="39279443"/>
            <a:ext cx="18129894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600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t>E-Mail</a:t>
            </a:r>
            <a:r>
              <a:rPr kumimoji="0" lang="de-DE" sz="60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t> zur Kontaktaufnahme, angestrebter Abschluss, Datum</a:t>
            </a:r>
            <a:endParaRPr kumimoji="0" lang="de-DE" sz="60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</a:endParaRPr>
          </a:p>
        </p:txBody>
      </p:sp>
      <p:sp>
        <p:nvSpPr>
          <p:cNvPr id="8" name="Textfeld 7"/>
          <p:cNvSpPr txBox="1"/>
          <p:nvPr/>
        </p:nvSpPr>
        <p:spPr>
          <a:xfrm>
            <a:off x="1474355" y="522869"/>
            <a:ext cx="27326503" cy="8811369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8000" b="1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t>Fotos:</a:t>
            </a:r>
          </a:p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540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 Light" charset="0"/>
              <a:ea typeface="Calibri Light" charset="0"/>
              <a:cs typeface="Calibri Light" charset="0"/>
            </a:endParaRP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(Hinweis Fotos: Seit Inkrafttreten der neuen Datenschutzverordnung (Mai 2018) wurden die </a:t>
            </a: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Rechte rund um das  Fotografieren von Personen in Deutschland neu geregelt. </a:t>
            </a: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Jede abgebildete Person muss seither ihr </a:t>
            </a:r>
            <a:r>
              <a:rPr lang="de-DE" sz="5400" b="1" dirty="0" smtClean="0">
                <a:latin typeface="Calibri Light" charset="0"/>
                <a:ea typeface="Calibri Light" charset="0"/>
                <a:cs typeface="Calibri Light" charset="0"/>
              </a:rPr>
              <a:t>schriftliches</a:t>
            </a: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 Einverständnis gegeben haben, bevor Fotos </a:t>
            </a: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auf denen diese Person zu s</a:t>
            </a:r>
            <a:r>
              <a:rPr kumimoji="0" lang="de-DE" sz="540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t>ehen</a:t>
            </a:r>
            <a:r>
              <a:rPr kumimoji="0" lang="de-DE" sz="540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 Light" charset="0"/>
                <a:ea typeface="Calibri Light" charset="0"/>
                <a:cs typeface="Calibri Light" charset="0"/>
              </a:rPr>
              <a:t> ist, veröffentlicht werden dürfen. Dabei muss </a:t>
            </a:r>
            <a:r>
              <a:rPr lang="de-DE" sz="5400" noProof="0" dirty="0">
                <a:latin typeface="Calibri Light" charset="0"/>
                <a:ea typeface="Calibri Light" charset="0"/>
                <a:cs typeface="Calibri Light" charset="0"/>
              </a:rPr>
              <a:t>d</a:t>
            </a:r>
            <a:r>
              <a:rPr lang="de-DE" sz="5400" baseline="0" dirty="0" err="1" smtClean="0">
                <a:latin typeface="Calibri Light" charset="0"/>
                <a:ea typeface="Calibri Light" charset="0"/>
                <a:cs typeface="Calibri Light" charset="0"/>
              </a:rPr>
              <a:t>ie</a:t>
            </a:r>
            <a:r>
              <a:rPr lang="de-DE" sz="5400" baseline="0" dirty="0" smtClean="0">
                <a:latin typeface="Calibri Light" charset="0"/>
                <a:ea typeface="Calibri Light" charset="0"/>
                <a:cs typeface="Calibri Light" charset="0"/>
              </a:rPr>
              <a:t> betreffende </a:t>
            </a: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baseline="0" dirty="0" smtClean="0">
                <a:latin typeface="Calibri Light" charset="0"/>
                <a:ea typeface="Calibri Light" charset="0"/>
                <a:cs typeface="Calibri Light" charset="0"/>
              </a:rPr>
              <a:t>Person auch </a:t>
            </a: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über den jeweiligen Zweck der Veröffentlichung und den Kontext der selbigen </a:t>
            </a:r>
          </a:p>
          <a:p>
            <a:pPr marL="0" marR="0" indent="0" algn="just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5400" dirty="0" smtClean="0">
                <a:latin typeface="Calibri Light" charset="0"/>
                <a:ea typeface="Calibri Light" charset="0"/>
                <a:cs typeface="Calibri Light" charset="0"/>
              </a:rPr>
              <a:t>informiert werden.</a:t>
            </a:r>
          </a:p>
          <a:p>
            <a:r>
              <a:rPr lang="de-DE" sz="5400" dirty="0"/>
              <a:t>Bilder: </a:t>
            </a:r>
          </a:p>
          <a:p>
            <a:r>
              <a:rPr lang="de-DE" sz="5400" dirty="0"/>
              <a:t>Alle Bilder sollten mindestens mit 300 dpi Auflösung eingebunden </a:t>
            </a:r>
            <a:r>
              <a:rPr lang="de-DE" sz="5400" dirty="0" smtClean="0"/>
              <a:t>werden</a:t>
            </a:r>
            <a:endParaRPr lang="de-DE" sz="5400" dirty="0"/>
          </a:p>
        </p:txBody>
      </p:sp>
      <p:sp>
        <p:nvSpPr>
          <p:cNvPr id="9" name="Textfeld 8"/>
          <p:cNvSpPr txBox="1"/>
          <p:nvPr/>
        </p:nvSpPr>
        <p:spPr>
          <a:xfrm>
            <a:off x="2107096" y="39279443"/>
            <a:ext cx="914400" cy="914400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de-DE" sz="1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</p:txBody>
      </p:sp>
      <p:sp>
        <p:nvSpPr>
          <p:cNvPr id="10" name="Textfeld 9"/>
          <p:cNvSpPr txBox="1"/>
          <p:nvPr/>
        </p:nvSpPr>
        <p:spPr>
          <a:xfrm>
            <a:off x="1096046" y="41545565"/>
            <a:ext cx="23915250" cy="1258198"/>
          </a:xfrm>
          <a:prstGeom prst="rect">
            <a:avLst/>
          </a:prstGeom>
        </p:spPr>
        <p:txBody>
          <a:bodyPr vert="horz" wrap="non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54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Hinweis: </a:t>
            </a: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Die Anordnung der Felder</a:t>
            </a:r>
            <a:r>
              <a:rPr kumimoji="0" lang="de-DE" sz="5400" b="0" i="0" u="none" strike="noStrike" kern="1200" cap="none" spc="0" normalizeH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darf gerne den eigenen Vorstellungen gemäß verändert werden!</a:t>
            </a:r>
            <a:r>
              <a:rPr kumimoji="0" lang="de-DE" sz="5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charset="0"/>
                <a:ea typeface="Calibri" charset="0"/>
                <a:cs typeface="Calibri" charset="0"/>
              </a:rPr>
              <a:t> </a:t>
            </a:r>
          </a:p>
        </p:txBody>
      </p:sp>
      <p:sp>
        <p:nvSpPr>
          <p:cNvPr id="5" name="Textfeld 4"/>
          <p:cNvSpPr txBox="1"/>
          <p:nvPr/>
        </p:nvSpPr>
        <p:spPr>
          <a:xfrm>
            <a:off x="668748" y="10466628"/>
            <a:ext cx="24410712" cy="6336704"/>
          </a:xfrm>
          <a:prstGeom prst="rect">
            <a:avLst/>
          </a:prstGeom>
        </p:spPr>
        <p:txBody>
          <a:bodyPr vert="horz" wrap="square" lIns="0" tIns="0" rIns="0" bIns="0" rtlCol="0" anchor="t" anchorCtr="0">
            <a:noAutofit/>
          </a:bodyPr>
          <a:lstStyle/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2000" dirty="0" smtClean="0">
                <a:latin typeface="Times New Roman"/>
                <a:ea typeface="+mj-ea"/>
                <a:cs typeface="Times New Roman"/>
              </a:rPr>
              <a:t>HAUPTBEREICH</a:t>
            </a:r>
            <a:r>
              <a:rPr kumimoji="0" lang="de-DE" sz="1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 </a:t>
            </a:r>
            <a:r>
              <a:rPr kumimoji="0" lang="de-DE" sz="5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(gestrichelte Box individuell anpassen)</a:t>
            </a:r>
            <a:endParaRPr kumimoji="0" lang="de-DE" sz="5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/>
              <a:ea typeface="+mj-ea"/>
              <a:cs typeface="Times New Roman"/>
            </a:endParaRPr>
          </a:p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de-DE" sz="12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/>
                <a:ea typeface="+mj-ea"/>
                <a:cs typeface="Times New Roman"/>
              </a:rPr>
              <a:t>Titel</a:t>
            </a:r>
          </a:p>
          <a:p>
            <a:pPr marL="0" marR="0" indent="0" algn="l" defTabSz="2087831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lang="de-DE" sz="10000" dirty="0" err="1" smtClean="0">
                <a:latin typeface="Times New Roman"/>
                <a:ea typeface="+mj-ea"/>
                <a:cs typeface="Times New Roman"/>
              </a:rPr>
              <a:t>Autor_in</a:t>
            </a:r>
            <a:r>
              <a:rPr lang="de-DE" sz="12000" dirty="0" smtClean="0">
                <a:latin typeface="Times New Roman"/>
                <a:ea typeface="+mj-ea"/>
                <a:cs typeface="Times New Roman"/>
              </a:rPr>
              <a:t> </a:t>
            </a:r>
            <a:endParaRPr lang="de-DE" sz="12000" dirty="0" smtClean="0">
              <a:latin typeface="Times New Roman"/>
              <a:ea typeface="+mj-ea"/>
              <a:cs typeface="Times New Roman"/>
            </a:endParaRPr>
          </a:p>
        </p:txBody>
      </p:sp>
      <p:sp>
        <p:nvSpPr>
          <p:cNvPr id="13" name="Rechteck 12"/>
          <p:cNvSpPr/>
          <p:nvPr/>
        </p:nvSpPr>
        <p:spPr>
          <a:xfrm>
            <a:off x="668748" y="18497633"/>
            <a:ext cx="15188938" cy="988902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dirty="0" smtClean="0"/>
              <a:t>Bild 2</a:t>
            </a:r>
            <a:endParaRPr lang="de-DE" dirty="0"/>
          </a:p>
        </p:txBody>
      </p:sp>
      <p:sp>
        <p:nvSpPr>
          <p:cNvPr id="14" name="Rechteck 13"/>
          <p:cNvSpPr/>
          <p:nvPr/>
        </p:nvSpPr>
        <p:spPr>
          <a:xfrm>
            <a:off x="231951" y="10240642"/>
            <a:ext cx="29739304" cy="21818424"/>
          </a:xfrm>
          <a:prstGeom prst="rect">
            <a:avLst/>
          </a:prstGeom>
          <a:noFill/>
          <a:ln w="38100" cmpd="dbl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/>
      <a:bodyPr vert="horz" lIns="0" tIns="0" rIns="0" bIns="0" rtlCol="0" anchor="t" anchorCtr="0">
        <a:noAutofit/>
      </a:bodyPr>
      <a:lstStyle>
        <a:defPPr marL="0" marR="0" indent="0" algn="l" defTabSz="2087831" rtl="0" eaLnBrk="1" fontAlgn="auto" latinLnBrk="0" hangingPunct="1">
          <a:lnSpc>
            <a:spcPct val="100000"/>
          </a:lnSpc>
          <a:spcBef>
            <a:spcPct val="0"/>
          </a:spcBef>
          <a:spcAft>
            <a:spcPts val="0"/>
          </a:spcAft>
          <a:buClrTx/>
          <a:buSzTx/>
          <a:buFontTx/>
          <a:buNone/>
          <a:tabLst/>
          <a:defRPr kumimoji="0" sz="12000" b="0" i="0" u="none" strike="noStrike" kern="1200" cap="none" spc="0" normalizeH="0" baseline="0" noProof="0" dirty="0" smtClean="0">
            <a:ln>
              <a:noFill/>
            </a:ln>
            <a:solidFill>
              <a:schemeClr val="tx1"/>
            </a:solidFill>
            <a:effectLst/>
            <a:uLnTx/>
            <a:uFillTx/>
            <a:latin typeface="Times New Roman"/>
            <a:ea typeface="+mj-ea"/>
            <a:cs typeface="Times New Roman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Uni_Poster01_E1_Office_A0_RGB_Office2002</Template>
  <TotalTime>0</TotalTime>
  <Words>153</Words>
  <Application>Microsoft Office PowerPoint</Application>
  <PresentationFormat>Benutzerdefiniert</PresentationFormat>
  <Paragraphs>27</Paragraphs>
  <Slides>1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Geneva</vt:lpstr>
      <vt:lpstr>Arial</vt:lpstr>
      <vt:lpstr>Calibri</vt:lpstr>
      <vt:lpstr>Calibri Light</vt:lpstr>
      <vt:lpstr>Times New Roman</vt:lpstr>
      <vt:lpstr>Office-Design</vt:lpstr>
      <vt:lpstr>Ggf. Institution, Organisation, NGO etc. Land, Ort Format (Freie Forschung, Praktikum, Auslandsstudium): Zeitraum der Forschung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Saskia Walther</dc:creator>
  <cp:lastModifiedBy>Johannes Sturm</cp:lastModifiedBy>
  <cp:revision>21</cp:revision>
  <cp:lastPrinted>2009-07-17T10:14:46Z</cp:lastPrinted>
  <dcterms:created xsi:type="dcterms:W3CDTF">2018-12-11T13:50:42Z</dcterms:created>
  <dcterms:modified xsi:type="dcterms:W3CDTF">2019-05-08T15:14:44Z</dcterms:modified>
</cp:coreProperties>
</file>